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0" r:id="rId3"/>
    <p:sldId id="259" r:id="rId4"/>
    <p:sldId id="26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ED5BC59-3143-4A54-B2FE-DE858E8A2555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7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38: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endParaRPr lang="es-ES_tradnl" alt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</a:t>
            </a:r>
            <a:r>
              <a:rPr lang="es-ES_tradnl" altLang="en-US" dirty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“A personal” </a:t>
            </a:r>
            <a:r>
              <a:rPr lang="es-ES_tradnl" altLang="en-US" dirty="0" err="1"/>
              <a:t>when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60438"/>
          </a:xfrm>
          <a:noFill/>
          <a:ln/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ON FRIDAY!!!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255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802 La fecha es el 7 de enero del 2014</vt:lpstr>
      <vt:lpstr>Practica</vt:lpstr>
      <vt:lpstr>Practica</vt:lpstr>
      <vt:lpstr>Tarea # 38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15</cp:revision>
  <dcterms:created xsi:type="dcterms:W3CDTF">2011-01-07T17:26:54Z</dcterms:created>
  <dcterms:modified xsi:type="dcterms:W3CDTF">2014-01-07T22:40:31Z</dcterms:modified>
</cp:coreProperties>
</file>